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"/>
  </p:notesMasterIdLst>
  <p:sldIdLst>
    <p:sldId id="256" r:id="rId2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CCFFCC"/>
    <a:srgbClr val="99FF99"/>
    <a:srgbClr val="00CC66"/>
    <a:srgbClr val="66FF99"/>
    <a:srgbClr val="66FF66"/>
    <a:srgbClr val="66FF33"/>
    <a:srgbClr val="46DA5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9" autoAdjust="0"/>
  </p:normalViewPr>
  <p:slideViewPr>
    <p:cSldViewPr>
      <p:cViewPr varScale="1">
        <p:scale>
          <a:sx n="76" d="100"/>
          <a:sy n="76" d="100"/>
        </p:scale>
        <p:origin x="834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F3FB-2AE6-4EB7-AF3E-BEB64D13CA8F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6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FDEEC-7A59-493F-90D5-D2E135AC87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217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FDEEC-7A59-493F-90D5-D2E135AC87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1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4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88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53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92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92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89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89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5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6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8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8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42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4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4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60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6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82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2" y="364074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1913474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08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90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8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4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6E62-D472-4483-A9F4-CF939AC2ADF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41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4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87439-7E08-4886-BC57-5D542D12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79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21804" y="-6887"/>
            <a:ext cx="6879804" cy="954107"/>
          </a:xfrm>
          <a:prstGeom prst="rect">
            <a:avLst/>
          </a:prstGeom>
          <a:solidFill>
            <a:srgbClr val="00B0F0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cap="none" spc="-150" dirty="0" smtClean="0">
                <a:ln w="19050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健康セミナー</a:t>
            </a:r>
            <a:r>
              <a:rPr lang="ja-JP" altLang="en-US" sz="2800" b="1" cap="none" spc="-150" dirty="0" smtClean="0">
                <a:ln w="19050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「生活習慣病予防セミナー</a:t>
            </a:r>
            <a:r>
              <a:rPr lang="ja-JP" altLang="en-US" sz="2800" b="1" cap="none" dirty="0" smtClean="0">
                <a:ln w="19050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en-US" sz="2800" b="1" cap="none" spc="150" dirty="0" smtClean="0">
                <a:ln w="19050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を開催しました！</a:t>
            </a:r>
            <a:endParaRPr lang="ja-JP" altLang="en-US" sz="2800" b="1" cap="none" spc="150" dirty="0">
              <a:ln w="19050">
                <a:noFill/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-7605" y="1118707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2563"/>
            <a:r>
              <a:rPr kumimoji="1" lang="ja-JP" altLang="en-US" sz="1400" b="1" spc="60" dirty="0" smtClean="0">
                <a:solidFill>
                  <a:schemeClr val="accent5">
                    <a:lumMod val="50000"/>
                  </a:schemeClr>
                </a:solidFill>
              </a:rPr>
              <a:t>組合員とその配偶者の方を対象とした健康セミナー</a:t>
            </a:r>
            <a:r>
              <a:rPr kumimoji="1" lang="ja-JP" altLang="en-US" sz="1400" b="1" spc="60" dirty="0" smtClean="0">
                <a:solidFill>
                  <a:schemeClr val="accent5">
                    <a:lumMod val="50000"/>
                  </a:schemeClr>
                </a:solidFill>
              </a:rPr>
              <a:t>「生活習慣病予防セミナー」</a:t>
            </a:r>
            <a:r>
              <a:rPr kumimoji="1" lang="ja-JP" altLang="en-US" sz="1400" b="1" spc="60" dirty="0" smtClean="0">
                <a:solidFill>
                  <a:schemeClr val="accent5">
                    <a:lumMod val="50000"/>
                  </a:schemeClr>
                </a:solidFill>
              </a:rPr>
              <a:t>を</a:t>
            </a:r>
            <a:r>
              <a:rPr kumimoji="1" lang="ja-JP" altLang="en-US" sz="1400" b="1" spc="60" dirty="0" smtClean="0">
                <a:solidFill>
                  <a:schemeClr val="accent5">
                    <a:lumMod val="50000"/>
                  </a:schemeClr>
                </a:solidFill>
              </a:rPr>
              <a:t>１１</a:t>
            </a:r>
            <a:r>
              <a:rPr lang="ja-JP" altLang="en-US" sz="1400" b="1" spc="60" dirty="0" smtClean="0">
                <a:solidFill>
                  <a:schemeClr val="accent5">
                    <a:lumMod val="50000"/>
                  </a:schemeClr>
                </a:solidFill>
              </a:rPr>
              <a:t>月２８日（月）にホテルやまなみで</a:t>
            </a:r>
            <a:r>
              <a:rPr lang="ja-JP" altLang="en-US" sz="1400" b="1" spc="60" dirty="0" smtClean="0">
                <a:solidFill>
                  <a:schemeClr val="accent5">
                    <a:lumMod val="50000"/>
                  </a:schemeClr>
                </a:solidFill>
              </a:rPr>
              <a:t>開催</a:t>
            </a:r>
            <a:r>
              <a:rPr kumimoji="1" lang="ja-JP" altLang="en-US" sz="1400" b="1" spc="60" dirty="0" smtClean="0">
                <a:solidFill>
                  <a:schemeClr val="accent5">
                    <a:lumMod val="50000"/>
                  </a:schemeClr>
                </a:solidFill>
              </a:rPr>
              <a:t>しました！</a:t>
            </a:r>
            <a:endParaRPr kumimoji="1" lang="en-US" altLang="ja-JP" sz="1400" b="1" spc="6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indent="182563"/>
            <a:r>
              <a:rPr kumimoji="1"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講義では、食事の</a:t>
            </a:r>
            <a:r>
              <a:rPr kumimoji="1"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バランス・減塩</a:t>
            </a:r>
            <a:r>
              <a:rPr kumimoji="1"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の</a:t>
            </a:r>
            <a:r>
              <a:rPr kumimoji="1"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方法や、</a:t>
            </a:r>
            <a:r>
              <a:rPr kumimoji="1"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自身の１日の消費カロリーと普段の食事の摂取</a:t>
            </a:r>
            <a:r>
              <a:rPr kumimoji="1"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カロリーとの計算結果に基づく減量方法、睡眠負債の解消法等の</a:t>
            </a:r>
            <a:r>
              <a:rPr kumimoji="1"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講義を受け、健康的な生活をおくるためのコツを学習しました。</a:t>
            </a:r>
            <a:endParaRPr kumimoji="1" lang="en-US" altLang="ja-JP" sz="1400" b="1" spc="1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indent="182563"/>
            <a:r>
              <a:rPr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また、講義</a:t>
            </a:r>
            <a:r>
              <a:rPr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のあと簡単</a:t>
            </a:r>
            <a:r>
              <a:rPr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に</a:t>
            </a:r>
            <a:r>
              <a:rPr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できる「ドローインエクササイズ」を</a:t>
            </a:r>
            <a:r>
              <a:rPr lang="ja-JP" altLang="en-US" sz="1400" b="1" spc="100" dirty="0" smtClean="0">
                <a:solidFill>
                  <a:schemeClr val="accent5">
                    <a:lumMod val="50000"/>
                  </a:schemeClr>
                </a:solidFill>
              </a:rPr>
              <a:t>体験しました。</a:t>
            </a:r>
            <a:endParaRPr kumimoji="1" lang="en-US" altLang="ja-JP" sz="1400" b="1" spc="1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9DD3F44-3575-49EA-BD7D-8FDF912DF5D5}"/>
              </a:ext>
            </a:extLst>
          </p:cNvPr>
          <p:cNvSpPr txBox="1"/>
          <p:nvPr/>
        </p:nvSpPr>
        <p:spPr>
          <a:xfrm>
            <a:off x="-6167" y="2591186"/>
            <a:ext cx="5323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●講義</a:t>
            </a:r>
            <a:r>
              <a:rPr lang="ja-JP" altLang="en-US" b="1" dirty="0" smtClean="0">
                <a:solidFill>
                  <a:srgbClr val="FF0000"/>
                </a:solidFill>
              </a:rPr>
              <a:t>「快適人生への未来日記」</a:t>
            </a:r>
            <a:endParaRPr kumimoji="1"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9DD3F44-3575-49EA-BD7D-8FDF912DF5D5}"/>
              </a:ext>
            </a:extLst>
          </p:cNvPr>
          <p:cNvSpPr txBox="1"/>
          <p:nvPr/>
        </p:nvSpPr>
        <p:spPr>
          <a:xfrm>
            <a:off x="36406" y="4786892"/>
            <a:ext cx="6682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●ドローインエクササイズ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（ドローインによる横腹・体幹を刺激するエクササイズ）</a:t>
            </a:r>
            <a:endParaRPr kumimoji="1"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8214" y="6982598"/>
            <a:ext cx="6560862" cy="183787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lnSpc>
                <a:spcPts val="2300"/>
              </a:lnSpc>
            </a:pPr>
            <a:r>
              <a:rPr lang="ja-JP" altLang="en-US" sz="1600" b="1" dirty="0" smtClean="0">
                <a:solidFill>
                  <a:schemeClr val="accent6"/>
                </a:solidFill>
                <a:latin typeface="+mn-ea"/>
              </a:rPr>
              <a:t>　</a:t>
            </a: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●参加者の方の感想・ご意見</a:t>
            </a:r>
            <a:endParaRPr kumimoji="1"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・健康意識の向上に変化があった。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marL="174625" indent="-174625"/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・家に帰ってからすぐに実践しようと思った。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marL="174625" indent="-174625"/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・標準体重にするための運動量とカロリー計算の仕方がわかった。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marL="174625" indent="-174625"/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kumimoji="1"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kumimoji="1"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・健康と心の安定は大切。</a:t>
            </a:r>
            <a:endParaRPr kumimoji="1"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・ドローインエクササイズすごく良かったです。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marL="274638" indent="-274638"/>
            <a:r>
              <a:rPr kumimoji="1"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kumimoji="1"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kumimoji="1"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・有意義なセミナーを受講できてとても良かったです。　　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74" y="3092023"/>
            <a:ext cx="2058647" cy="154367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785" y="3092022"/>
            <a:ext cx="2058648" cy="154367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066" y="3092022"/>
            <a:ext cx="2043010" cy="154367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786" y="5222669"/>
            <a:ext cx="2058647" cy="154367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98" y="5222669"/>
            <a:ext cx="2058649" cy="154367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072" y="5222668"/>
            <a:ext cx="2046004" cy="15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923</TotalTime>
  <Words>229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HG創英角ﾎﾟｯﾌﾟ体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YMNSI-105</dc:creator>
  <cp:lastModifiedBy>鶴田 久哉</cp:lastModifiedBy>
  <cp:revision>125</cp:revision>
  <cp:lastPrinted>2022-11-29T00:50:24Z</cp:lastPrinted>
  <dcterms:created xsi:type="dcterms:W3CDTF">2018-07-04T04:59:35Z</dcterms:created>
  <dcterms:modified xsi:type="dcterms:W3CDTF">2022-11-29T00:50:24Z</dcterms:modified>
</cp:coreProperties>
</file>